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2" r:id="rId4"/>
    <p:sldId id="273" r:id="rId5"/>
    <p:sldId id="289" r:id="rId6"/>
    <p:sldId id="284" r:id="rId7"/>
    <p:sldId id="286" r:id="rId8"/>
    <p:sldId id="278" r:id="rId9"/>
    <p:sldId id="279" r:id="rId10"/>
    <p:sldId id="287" r:id="rId11"/>
    <p:sldId id="283" r:id="rId12"/>
    <p:sldId id="28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3DD3D-2BF0-492C-9378-6F2164150A08}" v="48" dt="2024-04-10T21:55:59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5906" autoAdjust="0"/>
  </p:normalViewPr>
  <p:slideViewPr>
    <p:cSldViewPr snapToGrid="0" showGuides="1">
      <p:cViewPr varScale="1">
        <p:scale>
          <a:sx n="73" d="100"/>
          <a:sy n="73" d="100"/>
        </p:scale>
        <p:origin x="91" y="254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Howell" userId="b8b2f79a-145c-4cd5-aa07-1328ecd72cf7" providerId="ADAL" clId="{1523DD3D-2BF0-492C-9378-6F2164150A08}"/>
    <pc:docChg chg="undo custSel addSld delSld modSld">
      <pc:chgData name="Anthony Howell" userId="b8b2f79a-145c-4cd5-aa07-1328ecd72cf7" providerId="ADAL" clId="{1523DD3D-2BF0-492C-9378-6F2164150A08}" dt="2024-04-10T21:56:32.704" v="259" actId="18131"/>
      <pc:docMkLst>
        <pc:docMk/>
      </pc:docMkLst>
      <pc:sldChg chg="addSp delSp modSp mod">
        <pc:chgData name="Anthony Howell" userId="b8b2f79a-145c-4cd5-aa07-1328ecd72cf7" providerId="ADAL" clId="{1523DD3D-2BF0-492C-9378-6F2164150A08}" dt="2024-04-09T14:03:06.924" v="53" actId="962"/>
        <pc:sldMkLst>
          <pc:docMk/>
          <pc:sldMk cId="158319760" sldId="271"/>
        </pc:sldMkLst>
        <pc:picChg chg="del">
          <ac:chgData name="Anthony Howell" userId="b8b2f79a-145c-4cd5-aa07-1328ecd72cf7" providerId="ADAL" clId="{1523DD3D-2BF0-492C-9378-6F2164150A08}" dt="2024-04-09T14:02:22.540" v="50" actId="478"/>
          <ac:picMkLst>
            <pc:docMk/>
            <pc:sldMk cId="158319760" sldId="271"/>
            <ac:picMk id="4" creationId="{8370AB62-659C-FA5E-0647-D5CEF3D4F774}"/>
          </ac:picMkLst>
        </pc:picChg>
        <pc:picChg chg="add mod">
          <ac:chgData name="Anthony Howell" userId="b8b2f79a-145c-4cd5-aa07-1328ecd72cf7" providerId="ADAL" clId="{1523DD3D-2BF0-492C-9378-6F2164150A08}" dt="2024-04-09T14:03:06.924" v="53" actId="962"/>
          <ac:picMkLst>
            <pc:docMk/>
            <pc:sldMk cId="158319760" sldId="271"/>
            <ac:picMk id="5" creationId="{9490D003-220B-92B8-6CB0-66B827689FD7}"/>
          </ac:picMkLst>
        </pc:picChg>
      </pc:sldChg>
      <pc:sldChg chg="addSp delSp modSp modNotesTx">
        <pc:chgData name="Anthony Howell" userId="b8b2f79a-145c-4cd5-aa07-1328ecd72cf7" providerId="ADAL" clId="{1523DD3D-2BF0-492C-9378-6F2164150A08}" dt="2024-04-07T15:16:21.498" v="49" actId="20577"/>
        <pc:sldMkLst>
          <pc:docMk/>
          <pc:sldMk cId="600360253" sldId="273"/>
        </pc:sldMkLst>
        <pc:spChg chg="add del mod">
          <ac:chgData name="Anthony Howell" userId="b8b2f79a-145c-4cd5-aa07-1328ecd72cf7" providerId="ADAL" clId="{1523DD3D-2BF0-492C-9378-6F2164150A08}" dt="2024-04-07T15:14:46.403" v="24"/>
          <ac:spMkLst>
            <pc:docMk/>
            <pc:sldMk cId="600360253" sldId="273"/>
            <ac:spMk id="2" creationId="{670742BC-F7CF-7086-E8FB-18E48D3D9091}"/>
          </ac:spMkLst>
        </pc:spChg>
        <pc:picChg chg="add">
          <ac:chgData name="Anthony Howell" userId="b8b2f79a-145c-4cd5-aa07-1328ecd72cf7" providerId="ADAL" clId="{1523DD3D-2BF0-492C-9378-6F2164150A08}" dt="2024-04-07T15:14:43.010" v="23"/>
          <ac:picMkLst>
            <pc:docMk/>
            <pc:sldMk cId="600360253" sldId="273"/>
            <ac:picMk id="3" creationId="{FB01EDBF-F32F-CAE6-0F2E-26997EDA2293}"/>
          </ac:picMkLst>
        </pc:picChg>
        <pc:picChg chg="del">
          <ac:chgData name="Anthony Howell" userId="b8b2f79a-145c-4cd5-aa07-1328ecd72cf7" providerId="ADAL" clId="{1523DD3D-2BF0-492C-9378-6F2164150A08}" dt="2024-04-07T15:14:41.561" v="22" actId="478"/>
          <ac:picMkLst>
            <pc:docMk/>
            <pc:sldMk cId="600360253" sldId="273"/>
            <ac:picMk id="1026" creationId="{DAF26067-7936-BD0F-8AB1-31A40DF5DE3E}"/>
          </ac:picMkLst>
        </pc:picChg>
        <pc:picChg chg="add mod">
          <ac:chgData name="Anthony Howell" userId="b8b2f79a-145c-4cd5-aa07-1328ecd72cf7" providerId="ADAL" clId="{1523DD3D-2BF0-492C-9378-6F2164150A08}" dt="2024-04-07T15:14:46.403" v="24"/>
          <ac:picMkLst>
            <pc:docMk/>
            <pc:sldMk cId="600360253" sldId="273"/>
            <ac:picMk id="1028" creationId="{951C77CD-A8B1-6448-8D2E-30E2B9F0FC69}"/>
          </ac:picMkLst>
        </pc:picChg>
      </pc:sldChg>
      <pc:sldChg chg="modSp del mod">
        <pc:chgData name="Anthony Howell" userId="b8b2f79a-145c-4cd5-aa07-1328ecd72cf7" providerId="ADAL" clId="{1523DD3D-2BF0-492C-9378-6F2164150A08}" dt="2024-04-10T17:33:06.387" v="185" actId="47"/>
        <pc:sldMkLst>
          <pc:docMk/>
          <pc:sldMk cId="3582314826" sldId="274"/>
        </pc:sldMkLst>
        <pc:spChg chg="mod">
          <ac:chgData name="Anthony Howell" userId="b8b2f79a-145c-4cd5-aa07-1328ecd72cf7" providerId="ADAL" clId="{1523DD3D-2BF0-492C-9378-6F2164150A08}" dt="2024-04-10T17:32:57.173" v="183" actId="15"/>
          <ac:spMkLst>
            <pc:docMk/>
            <pc:sldMk cId="3582314826" sldId="274"/>
            <ac:spMk id="2" creationId="{474610FE-EC4B-7E0C-2307-0CCE348CD02B}"/>
          </ac:spMkLst>
        </pc:spChg>
        <pc:spChg chg="mod">
          <ac:chgData name="Anthony Howell" userId="b8b2f79a-145c-4cd5-aa07-1328ecd72cf7" providerId="ADAL" clId="{1523DD3D-2BF0-492C-9378-6F2164150A08}" dt="2024-04-10T17:32:52.834" v="181" actId="20577"/>
          <ac:spMkLst>
            <pc:docMk/>
            <pc:sldMk cId="3582314826" sldId="274"/>
            <ac:spMk id="3" creationId="{BDBA1AB3-0C47-EEAC-3563-7AF8798952F2}"/>
          </ac:spMkLst>
        </pc:spChg>
      </pc:sldChg>
      <pc:sldChg chg="addSp delSp modSp del">
        <pc:chgData name="Anthony Howell" userId="b8b2f79a-145c-4cd5-aa07-1328ecd72cf7" providerId="ADAL" clId="{1523DD3D-2BF0-492C-9378-6F2164150A08}" dt="2024-04-09T14:13:20.280" v="74" actId="47"/>
        <pc:sldMkLst>
          <pc:docMk/>
          <pc:sldMk cId="1037792259" sldId="275"/>
        </pc:sldMkLst>
        <pc:spChg chg="add del mod">
          <ac:chgData name="Anthony Howell" userId="b8b2f79a-145c-4cd5-aa07-1328ecd72cf7" providerId="ADAL" clId="{1523DD3D-2BF0-492C-9378-6F2164150A08}" dt="2024-04-09T14:12:21.633" v="56" actId="478"/>
          <ac:spMkLst>
            <pc:docMk/>
            <pc:sldMk cId="1037792259" sldId="275"/>
            <ac:spMk id="4" creationId="{C67A138B-DD39-2312-2CDB-49E2B9429D87}"/>
          </ac:spMkLst>
        </pc:spChg>
      </pc:sldChg>
      <pc:sldChg chg="del">
        <pc:chgData name="Anthony Howell" userId="b8b2f79a-145c-4cd5-aa07-1328ecd72cf7" providerId="ADAL" clId="{1523DD3D-2BF0-492C-9378-6F2164150A08}" dt="2024-04-09T14:15:50.790" v="90" actId="47"/>
        <pc:sldMkLst>
          <pc:docMk/>
          <pc:sldMk cId="3506888842" sldId="276"/>
        </pc:sldMkLst>
      </pc:sldChg>
      <pc:sldChg chg="modSp mod">
        <pc:chgData name="Anthony Howell" userId="b8b2f79a-145c-4cd5-aa07-1328ecd72cf7" providerId="ADAL" clId="{1523DD3D-2BF0-492C-9378-6F2164150A08}" dt="2024-04-07T15:10:14.923" v="5" actId="6549"/>
        <pc:sldMkLst>
          <pc:docMk/>
          <pc:sldMk cId="1585016719" sldId="278"/>
        </pc:sldMkLst>
        <pc:spChg chg="mod">
          <ac:chgData name="Anthony Howell" userId="b8b2f79a-145c-4cd5-aa07-1328ecd72cf7" providerId="ADAL" clId="{1523DD3D-2BF0-492C-9378-6F2164150A08}" dt="2024-04-07T15:10:14.923" v="5" actId="6549"/>
          <ac:spMkLst>
            <pc:docMk/>
            <pc:sldMk cId="1585016719" sldId="278"/>
            <ac:spMk id="2" creationId="{93629EB9-CB80-D5A2-4FAB-8010DB1A1AE1}"/>
          </ac:spMkLst>
        </pc:spChg>
        <pc:spChg chg="mod">
          <ac:chgData name="Anthony Howell" userId="b8b2f79a-145c-4cd5-aa07-1328ecd72cf7" providerId="ADAL" clId="{1523DD3D-2BF0-492C-9378-6F2164150A08}" dt="2024-04-07T15:10:03.929" v="4" actId="6549"/>
          <ac:spMkLst>
            <pc:docMk/>
            <pc:sldMk cId="1585016719" sldId="278"/>
            <ac:spMk id="3" creationId="{C2EBAE8B-569D-55E2-6E3D-F08590983514}"/>
          </ac:spMkLst>
        </pc:spChg>
      </pc:sldChg>
      <pc:sldChg chg="addSp delSp modSp del mod">
        <pc:chgData name="Anthony Howell" userId="b8b2f79a-145c-4cd5-aa07-1328ecd72cf7" providerId="ADAL" clId="{1523DD3D-2BF0-492C-9378-6F2164150A08}" dt="2024-04-09T14:25:43.395" v="158" actId="47"/>
        <pc:sldMkLst>
          <pc:docMk/>
          <pc:sldMk cId="156231328" sldId="281"/>
        </pc:sldMkLst>
        <pc:spChg chg="mod">
          <ac:chgData name="Anthony Howell" userId="b8b2f79a-145c-4cd5-aa07-1328ecd72cf7" providerId="ADAL" clId="{1523DD3D-2BF0-492C-9378-6F2164150A08}" dt="2024-04-09T14:23:48.168" v="128" actId="6549"/>
          <ac:spMkLst>
            <pc:docMk/>
            <pc:sldMk cId="156231328" sldId="281"/>
            <ac:spMk id="2" creationId="{D35585AE-41C7-0B17-08C0-C58ED323182C}"/>
          </ac:spMkLst>
        </pc:spChg>
        <pc:picChg chg="add del mod">
          <ac:chgData name="Anthony Howell" userId="b8b2f79a-145c-4cd5-aa07-1328ecd72cf7" providerId="ADAL" clId="{1523DD3D-2BF0-492C-9378-6F2164150A08}" dt="2024-04-09T14:24:14.891" v="133" actId="478"/>
          <ac:picMkLst>
            <pc:docMk/>
            <pc:sldMk cId="156231328" sldId="281"/>
            <ac:picMk id="4" creationId="{73E020A0-FA33-8B84-65D6-ADC121F77B0B}"/>
          </ac:picMkLst>
        </pc:picChg>
      </pc:sldChg>
      <pc:sldChg chg="del">
        <pc:chgData name="Anthony Howell" userId="b8b2f79a-145c-4cd5-aa07-1328ecd72cf7" providerId="ADAL" clId="{1523DD3D-2BF0-492C-9378-6F2164150A08}" dt="2024-04-07T15:11:33.567" v="6" actId="47"/>
        <pc:sldMkLst>
          <pc:docMk/>
          <pc:sldMk cId="2766493789" sldId="282"/>
        </pc:sldMkLst>
      </pc:sldChg>
      <pc:sldChg chg="modSp">
        <pc:chgData name="Anthony Howell" userId="b8b2f79a-145c-4cd5-aa07-1328ecd72cf7" providerId="ADAL" clId="{1523DD3D-2BF0-492C-9378-6F2164150A08}" dt="2024-04-07T15:11:58.408" v="21" actId="20577"/>
        <pc:sldMkLst>
          <pc:docMk/>
          <pc:sldMk cId="1546165243" sldId="283"/>
        </pc:sldMkLst>
        <pc:spChg chg="mod">
          <ac:chgData name="Anthony Howell" userId="b8b2f79a-145c-4cd5-aa07-1328ecd72cf7" providerId="ADAL" clId="{1523DD3D-2BF0-492C-9378-6F2164150A08}" dt="2024-04-07T15:11:58.408" v="21" actId="20577"/>
          <ac:spMkLst>
            <pc:docMk/>
            <pc:sldMk cId="1546165243" sldId="283"/>
            <ac:spMk id="2" creationId="{9FECA578-A963-655A-DD5D-3B0792662969}"/>
          </ac:spMkLst>
        </pc:spChg>
      </pc:sldChg>
      <pc:sldChg chg="addSp delSp modSp new mod">
        <pc:chgData name="Anthony Howell" userId="b8b2f79a-145c-4cd5-aa07-1328ecd72cf7" providerId="ADAL" clId="{1523DD3D-2BF0-492C-9378-6F2164150A08}" dt="2024-04-09T14:16:48.223" v="102" actId="962"/>
        <pc:sldMkLst>
          <pc:docMk/>
          <pc:sldMk cId="2190793303" sldId="284"/>
        </pc:sldMkLst>
        <pc:spChg chg="del mod">
          <ac:chgData name="Anthony Howell" userId="b8b2f79a-145c-4cd5-aa07-1328ecd72cf7" providerId="ADAL" clId="{1523DD3D-2BF0-492C-9378-6F2164150A08}" dt="2024-04-09T14:12:43.804" v="69"/>
          <ac:spMkLst>
            <pc:docMk/>
            <pc:sldMk cId="2190793303" sldId="284"/>
            <ac:spMk id="2" creationId="{821EC518-7E0F-4AB1-ADFA-E9428B9B8BC0}"/>
          </ac:spMkLst>
        </pc:spChg>
        <pc:spChg chg="mod">
          <ac:chgData name="Anthony Howell" userId="b8b2f79a-145c-4cd5-aa07-1328ecd72cf7" providerId="ADAL" clId="{1523DD3D-2BF0-492C-9378-6F2164150A08}" dt="2024-04-09T14:12:32.704" v="58"/>
          <ac:spMkLst>
            <pc:docMk/>
            <pc:sldMk cId="2190793303" sldId="284"/>
            <ac:spMk id="3" creationId="{623EDE7F-9E5B-701D-141C-A345B53AAA3B}"/>
          </ac:spMkLst>
        </pc:spChg>
        <pc:spChg chg="mod">
          <ac:chgData name="Anthony Howell" userId="b8b2f79a-145c-4cd5-aa07-1328ecd72cf7" providerId="ADAL" clId="{1523DD3D-2BF0-492C-9378-6F2164150A08}" dt="2024-04-09T14:12:35.297" v="66" actId="20577"/>
          <ac:spMkLst>
            <pc:docMk/>
            <pc:sldMk cId="2190793303" sldId="284"/>
            <ac:spMk id="4" creationId="{4DF18B4C-7C49-0912-A221-5562A28FCB4F}"/>
          </ac:spMkLst>
        </pc:spChg>
        <pc:spChg chg="add del mod">
          <ac:chgData name="Anthony Howell" userId="b8b2f79a-145c-4cd5-aa07-1328ecd72cf7" providerId="ADAL" clId="{1523DD3D-2BF0-492C-9378-6F2164150A08}" dt="2024-04-09T14:12:46.183" v="70"/>
          <ac:spMkLst>
            <pc:docMk/>
            <pc:sldMk cId="2190793303" sldId="284"/>
            <ac:spMk id="5" creationId="{5E6D9B94-1D68-F305-E9B7-E262EE292F1F}"/>
          </ac:spMkLst>
        </pc:spChg>
        <pc:spChg chg="add del mod">
          <ac:chgData name="Anthony Howell" userId="b8b2f79a-145c-4cd5-aa07-1328ecd72cf7" providerId="ADAL" clId="{1523DD3D-2BF0-492C-9378-6F2164150A08}" dt="2024-04-09T14:13:02.372" v="71" actId="931"/>
          <ac:spMkLst>
            <pc:docMk/>
            <pc:sldMk cId="2190793303" sldId="284"/>
            <ac:spMk id="6" creationId="{51F00A6A-709D-48CD-9303-65675D71C303}"/>
          </ac:spMkLst>
        </pc:spChg>
        <pc:spChg chg="add del mod">
          <ac:chgData name="Anthony Howell" userId="b8b2f79a-145c-4cd5-aa07-1328ecd72cf7" providerId="ADAL" clId="{1523DD3D-2BF0-492C-9378-6F2164150A08}" dt="2024-04-09T14:16:46.445" v="100" actId="931"/>
          <ac:spMkLst>
            <pc:docMk/>
            <pc:sldMk cId="2190793303" sldId="284"/>
            <ac:spMk id="9" creationId="{34F2D1C6-C0DE-0770-AE7D-11BB81C1ED96}"/>
          </ac:spMkLst>
        </pc:spChg>
        <pc:picChg chg="add del mod">
          <ac:chgData name="Anthony Howell" userId="b8b2f79a-145c-4cd5-aa07-1328ecd72cf7" providerId="ADAL" clId="{1523DD3D-2BF0-492C-9378-6F2164150A08}" dt="2024-04-09T14:16:31.124" v="96" actId="478"/>
          <ac:picMkLst>
            <pc:docMk/>
            <pc:sldMk cId="2190793303" sldId="284"/>
            <ac:picMk id="8" creationId="{CBF60326-AF31-80E1-2B4F-41E3218748F2}"/>
          </ac:picMkLst>
        </pc:picChg>
        <pc:picChg chg="add mod">
          <ac:chgData name="Anthony Howell" userId="b8b2f79a-145c-4cd5-aa07-1328ecd72cf7" providerId="ADAL" clId="{1523DD3D-2BF0-492C-9378-6F2164150A08}" dt="2024-04-09T14:16:48.223" v="102" actId="962"/>
          <ac:picMkLst>
            <pc:docMk/>
            <pc:sldMk cId="2190793303" sldId="284"/>
            <ac:picMk id="11" creationId="{7FC72D25-9391-537D-391D-BD6772F0F8FD}"/>
          </ac:picMkLst>
        </pc:picChg>
      </pc:sldChg>
      <pc:sldChg chg="addSp delSp modSp new del mod">
        <pc:chgData name="Anthony Howell" userId="b8b2f79a-145c-4cd5-aa07-1328ecd72cf7" providerId="ADAL" clId="{1523DD3D-2BF0-492C-9378-6F2164150A08}" dt="2024-04-09T14:17:33.538" v="127" actId="47"/>
        <pc:sldMkLst>
          <pc:docMk/>
          <pc:sldMk cId="729793910" sldId="285"/>
        </pc:sldMkLst>
        <pc:spChg chg="del">
          <ac:chgData name="Anthony Howell" userId="b8b2f79a-145c-4cd5-aa07-1328ecd72cf7" providerId="ADAL" clId="{1523DD3D-2BF0-492C-9378-6F2164150A08}" dt="2024-04-09T14:15:56.139" v="91" actId="931"/>
          <ac:spMkLst>
            <pc:docMk/>
            <pc:sldMk cId="729793910" sldId="285"/>
            <ac:spMk id="2" creationId="{92FA9E2C-0F76-9993-E294-03BB6DF820C7}"/>
          </ac:spMkLst>
        </pc:spChg>
        <pc:spChg chg="mod">
          <ac:chgData name="Anthony Howell" userId="b8b2f79a-145c-4cd5-aa07-1328ecd72cf7" providerId="ADAL" clId="{1523DD3D-2BF0-492C-9378-6F2164150A08}" dt="2024-04-09T14:15:45.351" v="76"/>
          <ac:spMkLst>
            <pc:docMk/>
            <pc:sldMk cId="729793910" sldId="285"/>
            <ac:spMk id="3" creationId="{85ACEBB5-0E65-6658-0744-E36914183A64}"/>
          </ac:spMkLst>
        </pc:spChg>
        <pc:spChg chg="mod">
          <ac:chgData name="Anthony Howell" userId="b8b2f79a-145c-4cd5-aa07-1328ecd72cf7" providerId="ADAL" clId="{1523DD3D-2BF0-492C-9378-6F2164150A08}" dt="2024-04-09T14:15:48.323" v="89" actId="20577"/>
          <ac:spMkLst>
            <pc:docMk/>
            <pc:sldMk cId="729793910" sldId="285"/>
            <ac:spMk id="4" creationId="{6DCD0311-B18A-2941-CBB6-67EB1827CAFA}"/>
          </ac:spMkLst>
        </pc:spChg>
        <pc:picChg chg="add mod">
          <ac:chgData name="Anthony Howell" userId="b8b2f79a-145c-4cd5-aa07-1328ecd72cf7" providerId="ADAL" clId="{1523DD3D-2BF0-492C-9378-6F2164150A08}" dt="2024-04-09T14:15:59.829" v="93" actId="962"/>
          <ac:picMkLst>
            <pc:docMk/>
            <pc:sldMk cId="729793910" sldId="285"/>
            <ac:picMk id="6" creationId="{696015A6-5783-F1F1-4C09-599E3EECF4E0}"/>
          </ac:picMkLst>
        </pc:picChg>
      </pc:sldChg>
      <pc:sldChg chg="addSp delSp modSp add mod">
        <pc:chgData name="Anthony Howell" userId="b8b2f79a-145c-4cd5-aa07-1328ecd72cf7" providerId="ADAL" clId="{1523DD3D-2BF0-492C-9378-6F2164150A08}" dt="2024-04-09T14:17:26.997" v="126" actId="20577"/>
        <pc:sldMkLst>
          <pc:docMk/>
          <pc:sldMk cId="514732389" sldId="286"/>
        </pc:sldMkLst>
        <pc:spChg chg="mod">
          <ac:chgData name="Anthony Howell" userId="b8b2f79a-145c-4cd5-aa07-1328ecd72cf7" providerId="ADAL" clId="{1523DD3D-2BF0-492C-9378-6F2164150A08}" dt="2024-04-09T14:17:22.847" v="111"/>
          <ac:spMkLst>
            <pc:docMk/>
            <pc:sldMk cId="514732389" sldId="286"/>
            <ac:spMk id="3" creationId="{623EDE7F-9E5B-701D-141C-A345B53AAA3B}"/>
          </ac:spMkLst>
        </pc:spChg>
        <pc:spChg chg="mod">
          <ac:chgData name="Anthony Howell" userId="b8b2f79a-145c-4cd5-aa07-1328ecd72cf7" providerId="ADAL" clId="{1523DD3D-2BF0-492C-9378-6F2164150A08}" dt="2024-04-09T14:17:26.997" v="126" actId="20577"/>
          <ac:spMkLst>
            <pc:docMk/>
            <pc:sldMk cId="514732389" sldId="286"/>
            <ac:spMk id="4" creationId="{4DF18B4C-7C49-0912-A221-5562A28FCB4F}"/>
          </ac:spMkLst>
        </pc:spChg>
        <pc:spChg chg="add del mod">
          <ac:chgData name="Anthony Howell" userId="b8b2f79a-145c-4cd5-aa07-1328ecd72cf7" providerId="ADAL" clId="{1523DD3D-2BF0-492C-9378-6F2164150A08}" dt="2024-04-09T14:17:16.102" v="108" actId="931"/>
          <ac:spMkLst>
            <pc:docMk/>
            <pc:sldMk cId="514732389" sldId="286"/>
            <ac:spMk id="5" creationId="{D47B5333-3F6E-A60E-8324-F05BB255D905}"/>
          </ac:spMkLst>
        </pc:spChg>
        <pc:picChg chg="add mod">
          <ac:chgData name="Anthony Howell" userId="b8b2f79a-145c-4cd5-aa07-1328ecd72cf7" providerId="ADAL" clId="{1523DD3D-2BF0-492C-9378-6F2164150A08}" dt="2024-04-09T14:17:17.792" v="110" actId="962"/>
          <ac:picMkLst>
            <pc:docMk/>
            <pc:sldMk cId="514732389" sldId="286"/>
            <ac:picMk id="7" creationId="{2D8AB967-35DE-3ACB-1FFC-DF75B904BFBB}"/>
          </ac:picMkLst>
        </pc:picChg>
        <pc:picChg chg="del">
          <ac:chgData name="Anthony Howell" userId="b8b2f79a-145c-4cd5-aa07-1328ecd72cf7" providerId="ADAL" clId="{1523DD3D-2BF0-492C-9378-6F2164150A08}" dt="2024-04-09T14:16:59.719" v="104" actId="478"/>
          <ac:picMkLst>
            <pc:docMk/>
            <pc:sldMk cId="514732389" sldId="286"/>
            <ac:picMk id="11" creationId="{7FC72D25-9391-537D-391D-BD6772F0F8FD}"/>
          </ac:picMkLst>
        </pc:picChg>
      </pc:sldChg>
      <pc:sldChg chg="addSp delSp modSp new mod">
        <pc:chgData name="Anthony Howell" userId="b8b2f79a-145c-4cd5-aa07-1328ecd72cf7" providerId="ADAL" clId="{1523DD3D-2BF0-492C-9378-6F2164150A08}" dt="2024-04-09T14:24:51.542" v="157" actId="962"/>
        <pc:sldMkLst>
          <pc:docMk/>
          <pc:sldMk cId="3104621119" sldId="287"/>
        </pc:sldMkLst>
        <pc:spChg chg="del">
          <ac:chgData name="Anthony Howell" userId="b8b2f79a-145c-4cd5-aa07-1328ecd72cf7" providerId="ADAL" clId="{1523DD3D-2BF0-492C-9378-6F2164150A08}" dt="2024-04-09T14:24:26.581" v="147" actId="931"/>
          <ac:spMkLst>
            <pc:docMk/>
            <pc:sldMk cId="3104621119" sldId="287"/>
            <ac:spMk id="2" creationId="{356D26EC-5760-64CA-97C8-C4B756A06A6E}"/>
          </ac:spMkLst>
        </pc:spChg>
        <pc:spChg chg="mod">
          <ac:chgData name="Anthony Howell" userId="b8b2f79a-145c-4cd5-aa07-1328ecd72cf7" providerId="ADAL" clId="{1523DD3D-2BF0-492C-9378-6F2164150A08}" dt="2024-04-09T14:24:22.618" v="146" actId="20577"/>
          <ac:spMkLst>
            <pc:docMk/>
            <pc:sldMk cId="3104621119" sldId="287"/>
            <ac:spMk id="3" creationId="{0661CFF9-B43A-0854-4BB1-0DBBEB4D4D8C}"/>
          </ac:spMkLst>
        </pc:spChg>
        <pc:spChg chg="add del mod">
          <ac:chgData name="Anthony Howell" userId="b8b2f79a-145c-4cd5-aa07-1328ecd72cf7" providerId="ADAL" clId="{1523DD3D-2BF0-492C-9378-6F2164150A08}" dt="2024-04-09T14:24:50.742" v="155" actId="931"/>
          <ac:spMkLst>
            <pc:docMk/>
            <pc:sldMk cId="3104621119" sldId="287"/>
            <ac:spMk id="7" creationId="{AFF1CF3E-C49F-3B91-3977-BAAE789C69C6}"/>
          </ac:spMkLst>
        </pc:spChg>
        <pc:picChg chg="add del mod">
          <ac:chgData name="Anthony Howell" userId="b8b2f79a-145c-4cd5-aa07-1328ecd72cf7" providerId="ADAL" clId="{1523DD3D-2BF0-492C-9378-6F2164150A08}" dt="2024-04-09T14:24:30.361" v="150" actId="478"/>
          <ac:picMkLst>
            <pc:docMk/>
            <pc:sldMk cId="3104621119" sldId="287"/>
            <ac:picMk id="5" creationId="{66C305F5-01B6-EB9F-B541-0C88778080FB}"/>
          </ac:picMkLst>
        </pc:picChg>
        <pc:picChg chg="add mod">
          <ac:chgData name="Anthony Howell" userId="b8b2f79a-145c-4cd5-aa07-1328ecd72cf7" providerId="ADAL" clId="{1523DD3D-2BF0-492C-9378-6F2164150A08}" dt="2024-04-09T14:24:51.542" v="157" actId="962"/>
          <ac:picMkLst>
            <pc:docMk/>
            <pc:sldMk cId="3104621119" sldId="287"/>
            <ac:picMk id="9" creationId="{309494A6-DF32-77AC-C8B7-76A5F6FFAC5E}"/>
          </ac:picMkLst>
        </pc:picChg>
      </pc:sldChg>
      <pc:sldChg chg="modSp add mod">
        <pc:chgData name="Anthony Howell" userId="b8b2f79a-145c-4cd5-aa07-1328ecd72cf7" providerId="ADAL" clId="{1523DD3D-2BF0-492C-9378-6F2164150A08}" dt="2024-04-10T21:56:32.704" v="259" actId="18131"/>
        <pc:sldMkLst>
          <pc:docMk/>
          <pc:sldMk cId="891377127" sldId="288"/>
        </pc:sldMkLst>
        <pc:spChg chg="mod">
          <ac:chgData name="Anthony Howell" userId="b8b2f79a-145c-4cd5-aa07-1328ecd72cf7" providerId="ADAL" clId="{1523DD3D-2BF0-492C-9378-6F2164150A08}" dt="2024-04-10T17:31:25.715" v="174" actId="20577"/>
          <ac:spMkLst>
            <pc:docMk/>
            <pc:sldMk cId="891377127" sldId="288"/>
            <ac:spMk id="3" creationId="{0661CFF9-B43A-0854-4BB1-0DBBEB4D4D8C}"/>
          </ac:spMkLst>
        </pc:spChg>
        <pc:picChg chg="mod modCrop">
          <ac:chgData name="Anthony Howell" userId="b8b2f79a-145c-4cd5-aa07-1328ecd72cf7" providerId="ADAL" clId="{1523DD3D-2BF0-492C-9378-6F2164150A08}" dt="2024-04-10T21:56:32.704" v="259" actId="18131"/>
          <ac:picMkLst>
            <pc:docMk/>
            <pc:sldMk cId="891377127" sldId="288"/>
            <ac:picMk id="9" creationId="{309494A6-DF32-77AC-C8B7-76A5F6FFAC5E}"/>
          </ac:picMkLst>
        </pc:picChg>
      </pc:sldChg>
      <pc:sldChg chg="new del">
        <pc:chgData name="Anthony Howell" userId="b8b2f79a-145c-4cd5-aa07-1328ecd72cf7" providerId="ADAL" clId="{1523DD3D-2BF0-492C-9378-6F2164150A08}" dt="2024-04-10T17:31:13.857" v="160" actId="47"/>
        <pc:sldMkLst>
          <pc:docMk/>
          <pc:sldMk cId="3105266660" sldId="288"/>
        </pc:sldMkLst>
      </pc:sldChg>
      <pc:sldChg chg="addSp delSp modSp add mod">
        <pc:chgData name="Anthony Howell" userId="b8b2f79a-145c-4cd5-aa07-1328ecd72cf7" providerId="ADAL" clId="{1523DD3D-2BF0-492C-9378-6F2164150A08}" dt="2024-04-10T17:43:49.081" v="246" actId="1076"/>
        <pc:sldMkLst>
          <pc:docMk/>
          <pc:sldMk cId="2023756949" sldId="289"/>
        </pc:sldMkLst>
        <pc:spChg chg="mod">
          <ac:chgData name="Anthony Howell" userId="b8b2f79a-145c-4cd5-aa07-1328ecd72cf7" providerId="ADAL" clId="{1523DD3D-2BF0-492C-9378-6F2164150A08}" dt="2024-04-10T17:33:09.843" v="192" actId="20577"/>
          <ac:spMkLst>
            <pc:docMk/>
            <pc:sldMk cId="2023756949" sldId="289"/>
            <ac:spMk id="3" creationId="{0661CFF9-B43A-0854-4BB1-0DBBEB4D4D8C}"/>
          </ac:spMkLst>
        </pc:spChg>
        <pc:spChg chg="add del mod">
          <ac:chgData name="Anthony Howell" userId="b8b2f79a-145c-4cd5-aa07-1328ecd72cf7" providerId="ADAL" clId="{1523DD3D-2BF0-492C-9378-6F2164150A08}" dt="2024-04-10T17:43:40.550" v="243" actId="931"/>
          <ac:spMkLst>
            <pc:docMk/>
            <pc:sldMk cId="2023756949" sldId="289"/>
            <ac:spMk id="4" creationId="{05855998-4B1F-6B56-5EA1-4C6047D72C0D}"/>
          </ac:spMkLst>
        </pc:spChg>
        <pc:picChg chg="add mod">
          <ac:chgData name="Anthony Howell" userId="b8b2f79a-145c-4cd5-aa07-1328ecd72cf7" providerId="ADAL" clId="{1523DD3D-2BF0-492C-9378-6F2164150A08}" dt="2024-04-10T17:43:49.081" v="246" actId="1076"/>
          <ac:picMkLst>
            <pc:docMk/>
            <pc:sldMk cId="2023756949" sldId="289"/>
            <ac:picMk id="6" creationId="{394154FD-D58D-3CEC-BF94-3575AE968463}"/>
          </ac:picMkLst>
        </pc:picChg>
        <pc:picChg chg="del">
          <ac:chgData name="Anthony Howell" userId="b8b2f79a-145c-4cd5-aa07-1328ecd72cf7" providerId="ADAL" clId="{1523DD3D-2BF0-492C-9378-6F2164150A08}" dt="2024-04-10T17:43:35.318" v="242" actId="478"/>
          <ac:picMkLst>
            <pc:docMk/>
            <pc:sldMk cId="2023756949" sldId="289"/>
            <ac:picMk id="9" creationId="{309494A6-DF32-77AC-C8B7-76A5F6FFAC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Helpdesk, call center, field tech, desktop support, sysadmin, </a:t>
            </a:r>
            <a:r>
              <a:rPr lang="en-US" dirty="0" err="1"/>
              <a:t>devops</a:t>
            </a:r>
            <a:r>
              <a:rPr lang="en-US" dirty="0"/>
              <a:t> engineer, </a:t>
            </a:r>
            <a:r>
              <a:rPr lang="en-US"/>
              <a:t>PowerShell engineer, </a:t>
            </a:r>
            <a:r>
              <a:rPr lang="en-US" dirty="0"/>
              <a:t>SRE, sales engineer, cloud architect, director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3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56449"/>
            <a:ext cx="11798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 err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PSCustomObjects</a:t>
            </a: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vs </a:t>
            </a:r>
            <a:r>
              <a:rPr lang="en-US" sz="10000" b="1" dirty="0" err="1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Hashtables</a:t>
            </a:r>
            <a:endParaRPr lang="en-US" sz="100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Anthony Howell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ThePoShWolf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1CFF9-B43A-0854-4BB1-0DBBEB4D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Placeholder 8" descr="A group of animals around a round table&#10;&#10;Description automatically generated">
            <a:extLst>
              <a:ext uri="{FF2B5EF4-FFF2-40B4-BE49-F238E27FC236}">
                <a16:creationId xmlns:a16="http://schemas.microsoft.com/office/drawing/2014/main" id="{309494A6-DF32-77AC-C8B7-76A5F6FFAC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468" b="22468"/>
          <a:stretch>
            <a:fillRect/>
          </a:stretch>
        </p:blipFill>
        <p:spPr>
          <a:xfrm>
            <a:off x="1806575" y="1293813"/>
            <a:ext cx="8715375" cy="4799012"/>
          </a:xfrm>
        </p:spPr>
      </p:pic>
    </p:spTree>
    <p:extLst>
      <p:ext uri="{BB962C8B-B14F-4D97-AF65-F5344CB8AC3E}">
        <p14:creationId xmlns:p14="http://schemas.microsoft.com/office/powerpoint/2010/main" val="310462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ECA578-A963-655A-DD5D-3B0792662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hash tables for</a:t>
            </a:r>
          </a:p>
          <a:p>
            <a:r>
              <a:rPr lang="en-US" sz="100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Performance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PSCustomObjects</a:t>
            </a:r>
            <a:r>
              <a:rPr lang="en-US" dirty="0"/>
              <a:t> for</a:t>
            </a:r>
          </a:p>
          <a:p>
            <a:r>
              <a:rPr lang="en-US" sz="100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Presentation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CA640-7A77-A906-E270-2DE3712A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of the demo</a:t>
            </a:r>
          </a:p>
        </p:txBody>
      </p:sp>
    </p:spTree>
    <p:extLst>
      <p:ext uri="{BB962C8B-B14F-4D97-AF65-F5344CB8AC3E}">
        <p14:creationId xmlns:p14="http://schemas.microsoft.com/office/powerpoint/2010/main" val="15461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1CFF9-B43A-0854-4BB1-0DBBEB4D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9494A6-DF32-77AC-C8B7-76A5F6FFAC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124" b="29813"/>
          <a:stretch/>
        </p:blipFill>
        <p:spPr>
          <a:xfrm>
            <a:off x="1806575" y="1293813"/>
            <a:ext cx="8715375" cy="4799012"/>
          </a:xfrm>
        </p:spPr>
      </p:pic>
    </p:spTree>
    <p:extLst>
      <p:ext uri="{BB962C8B-B14F-4D97-AF65-F5344CB8AC3E}">
        <p14:creationId xmlns:p14="http://schemas.microsoft.com/office/powerpoint/2010/main" val="89137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9AB3D-FC55-EC05-59A1-32359151A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9490D003-220B-92B8-6CB0-66B82768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59"/>
            <a:ext cx="12192000" cy="6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925E-5507-3167-1452-8B7DAA41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4310"/>
            <a:ext cx="12192000" cy="1325563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theposhwolf</a:t>
            </a:r>
            <a:r>
              <a:rPr lang="en-US" dirty="0"/>
              <a:t>/sessions</a:t>
            </a:r>
          </a:p>
        </p:txBody>
      </p:sp>
    </p:spTree>
    <p:extLst>
      <p:ext uri="{BB962C8B-B14F-4D97-AF65-F5344CB8AC3E}">
        <p14:creationId xmlns:p14="http://schemas.microsoft.com/office/powerpoint/2010/main" val="27236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8D955-CB59-7877-A651-178C381FE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Anthony Howell</a:t>
            </a:r>
          </a:p>
          <a:p>
            <a:pPr lvl="1"/>
            <a:r>
              <a:rPr lang="en-US" dirty="0"/>
              <a:t>From Eugene, OR USA</a:t>
            </a:r>
          </a:p>
          <a:p>
            <a:pPr lvl="2"/>
            <a:r>
              <a:rPr lang="en-US" dirty="0"/>
              <a:t>Yes, its probably raining</a:t>
            </a:r>
          </a:p>
          <a:p>
            <a:pPr lvl="1"/>
            <a:r>
              <a:rPr lang="en-US" dirty="0"/>
              <a:t>4 kids, 2 dogs, 1 wife</a:t>
            </a:r>
          </a:p>
          <a:p>
            <a:pPr lvl="2"/>
            <a:r>
              <a:rPr lang="en-US" dirty="0"/>
              <a:t>My wife is very busy this week!</a:t>
            </a:r>
          </a:p>
          <a:p>
            <a:pPr lvl="1"/>
            <a:r>
              <a:rPr lang="en-US" dirty="0"/>
              <a:t>‘Choose your own adventure’ style IT career</a:t>
            </a:r>
          </a:p>
          <a:p>
            <a:pPr lvl="1"/>
            <a:r>
              <a:rPr lang="en-US" dirty="0"/>
              <a:t>Director of DevOps @ Evolent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21177-C86A-381A-F537-05A91E42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C88EDB-C439-C7A0-875A-EDDB150DB54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237"/>
          <a:stretch>
            <a:fillRect/>
          </a:stretch>
        </p:blipFill>
        <p:spPr bwMode="auto">
          <a:xfrm>
            <a:off x="6726238" y="3825875"/>
            <a:ext cx="4448175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C77CD-A8B1-6448-8D2E-30E2B9F0FC6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" b="29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6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1CFF9-B43A-0854-4BB1-0DBBEB4D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</a:t>
            </a:r>
          </a:p>
        </p:txBody>
      </p:sp>
      <p:pic>
        <p:nvPicPr>
          <p:cNvPr id="6" name="Picture Placeholder 5" descr="A person in a suit with a wolf head&#10;&#10;Description automatically generated">
            <a:extLst>
              <a:ext uri="{FF2B5EF4-FFF2-40B4-BE49-F238E27FC236}">
                <a16:creationId xmlns:a16="http://schemas.microsoft.com/office/drawing/2014/main" id="{394154FD-D58D-3CEC-BF94-3575AE9684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402" r="18402"/>
          <a:stretch>
            <a:fillRect/>
          </a:stretch>
        </p:blipFill>
        <p:spPr>
          <a:xfrm>
            <a:off x="4556320" y="1293962"/>
            <a:ext cx="3515830" cy="5564038"/>
          </a:xfrm>
        </p:spPr>
      </p:pic>
    </p:spTree>
    <p:extLst>
      <p:ext uri="{BB962C8B-B14F-4D97-AF65-F5344CB8AC3E}">
        <p14:creationId xmlns:p14="http://schemas.microsoft.com/office/powerpoint/2010/main" val="202375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EDE7F-9E5B-701D-141C-A345B53AA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Quick refresh: What are they?</a:t>
            </a:r>
          </a:p>
          <a:p>
            <a:r>
              <a:rPr lang="en-US" dirty="0"/>
              <a:t>In depth look: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Iterate</a:t>
            </a:r>
          </a:p>
          <a:p>
            <a:r>
              <a:rPr lang="en-US" dirty="0"/>
              <a:t>When to use one over the other</a:t>
            </a:r>
          </a:p>
          <a:p>
            <a:pPr lvl="1"/>
            <a:r>
              <a:rPr lang="en-US" dirty="0"/>
              <a:t>Case study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F18B4C-7C49-0912-A221-5562A28F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11" name="Picture Placeholder 10" descr="A person in a suit pointing at a whiteboard with a pointer in front of a group of foxes&#10;&#10;Description automatically generated">
            <a:extLst>
              <a:ext uri="{FF2B5EF4-FFF2-40B4-BE49-F238E27FC236}">
                <a16:creationId xmlns:a16="http://schemas.microsoft.com/office/drawing/2014/main" id="{7FC72D25-9391-537D-391D-BD6772F0F8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596" b="3596"/>
          <a:stretch>
            <a:fillRect/>
          </a:stretch>
        </p:blipFill>
        <p:spPr>
          <a:xfrm>
            <a:off x="6497638" y="1185863"/>
            <a:ext cx="5121275" cy="4752975"/>
          </a:xfrm>
        </p:spPr>
      </p:pic>
    </p:spTree>
    <p:extLst>
      <p:ext uri="{BB962C8B-B14F-4D97-AF65-F5344CB8AC3E}">
        <p14:creationId xmlns:p14="http://schemas.microsoft.com/office/powerpoint/2010/main" val="219079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EDE7F-9E5B-701D-141C-A345B53AA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PowerShell (5.1+)</a:t>
            </a:r>
          </a:p>
          <a:p>
            <a:pPr lvl="1"/>
            <a:r>
              <a:rPr lang="en-US" dirty="0"/>
              <a:t>Demo is done with:</a:t>
            </a:r>
          </a:p>
          <a:p>
            <a:pPr lvl="2"/>
            <a:r>
              <a:rPr lang="en-US" dirty="0"/>
              <a:t>PowerShell 7.4.1</a:t>
            </a:r>
          </a:p>
          <a:p>
            <a:pPr lvl="2"/>
            <a:r>
              <a:rPr lang="en-US" dirty="0"/>
              <a:t>VS Code latest</a:t>
            </a:r>
          </a:p>
          <a:p>
            <a:pPr lvl="2"/>
            <a:r>
              <a:rPr lang="en-US" dirty="0"/>
              <a:t>Windows 10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F18B4C-7C49-0912-A221-5562A28F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pic>
        <p:nvPicPr>
          <p:cNvPr id="7" name="Picture Placeholder 6" descr="A group of dogs around a table&#10;&#10;Description automatically generated">
            <a:extLst>
              <a:ext uri="{FF2B5EF4-FFF2-40B4-BE49-F238E27FC236}">
                <a16:creationId xmlns:a16="http://schemas.microsoft.com/office/drawing/2014/main" id="{2D8AB967-35DE-3ACB-1FFC-DF75B904BF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797" b="3797"/>
          <a:stretch>
            <a:fillRect/>
          </a:stretch>
        </p:blipFill>
        <p:spPr>
          <a:xfrm>
            <a:off x="6497638" y="1146175"/>
            <a:ext cx="5121275" cy="4732338"/>
          </a:xfrm>
        </p:spPr>
      </p:pic>
    </p:spTree>
    <p:extLst>
      <p:ext uri="{BB962C8B-B14F-4D97-AF65-F5344CB8AC3E}">
        <p14:creationId xmlns:p14="http://schemas.microsoft.com/office/powerpoint/2010/main" val="51473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3629EB9-CB80-D5A2-4FAB-8010DB1A1A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pscustomobject</a:t>
            </a:r>
            <a:r>
              <a:rPr lang="en-US" dirty="0">
                <a:latin typeface="Consolas" panose="020B0609020204030204" pitchFamily="49" charset="0"/>
              </a:rPr>
              <a:t>]@{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Event    = 'DevOps Summit 2024'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Date     = '2024-04-10'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Location = 'Bellevue, WA'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BAE8B-569D-55E2-6E3D-F085909835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help </a:t>
            </a:r>
            <a:r>
              <a:rPr lang="en-US" dirty="0" err="1">
                <a:latin typeface="Consolas" panose="020B0609020204030204" pitchFamily="49" charset="0"/>
              </a:rPr>
              <a:t>about_pscustomobject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Type accelerator to create </a:t>
            </a:r>
            <a:r>
              <a:rPr lang="en-US" dirty="0" err="1"/>
              <a:t>PSObjects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</a:rPr>
              <a:t>help </a:t>
            </a:r>
            <a:r>
              <a:rPr lang="en-US" dirty="0" err="1">
                <a:latin typeface="Consolas" panose="020B0609020204030204" pitchFamily="49" charset="0"/>
              </a:rPr>
              <a:t>about_type_accelerators</a:t>
            </a:r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/>
              <a:t>Type accelerator is an alias for a .NET type</a:t>
            </a:r>
          </a:p>
          <a:p>
            <a:pPr lvl="1"/>
            <a:r>
              <a:rPr lang="en-US" dirty="0"/>
              <a:t>Casting for a </a:t>
            </a:r>
            <a:r>
              <a:rPr lang="en-US" dirty="0" err="1"/>
              <a:t>hashtable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pscustomobject</a:t>
            </a:r>
            <a:r>
              <a:rPr lang="en-US" dirty="0">
                <a:latin typeface="Consolas" panose="020B0609020204030204" pitchFamily="49" charset="0"/>
              </a:rPr>
              <a:t>]@{key=‘value’}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A854C-ECDA-8740-0EDA-DA645812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PSCustomObject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1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9BB9E3C-7647-5F92-A180-F3019DDB92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@{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Event    = 'DevOps Summit 2024'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Date     = '2024-04-10'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Location = 'Bellevue, WA'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408FA-A99C-6B8D-7F50-49A9F62B5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help </a:t>
            </a:r>
            <a:r>
              <a:rPr lang="en-US" dirty="0" err="1">
                <a:latin typeface="Consolas" panose="020B0609020204030204" pitchFamily="49" charset="0"/>
              </a:rPr>
              <a:t>about_hash_tables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Dictionary or ‘Associative Array’</a:t>
            </a:r>
          </a:p>
          <a:p>
            <a:pPr lvl="1"/>
            <a:r>
              <a:rPr lang="en-US" dirty="0"/>
              <a:t>A collection of key/value pairs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@{key = ‘value’}</a:t>
            </a:r>
          </a:p>
          <a:p>
            <a:pPr lvl="1"/>
            <a:r>
              <a:rPr lang="en-US" dirty="0"/>
              <a:t>Keys and values can be any .NET type</a:t>
            </a:r>
          </a:p>
          <a:p>
            <a:pPr lvl="1"/>
            <a:r>
              <a:rPr lang="en-US" dirty="0"/>
              <a:t>‘very efficient for finding and retrieving data’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95BED-B5F1-DD7B-1BE3-C8FBDF9D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</p:spTree>
    <p:extLst>
      <p:ext uri="{BB962C8B-B14F-4D97-AF65-F5344CB8AC3E}">
        <p14:creationId xmlns:p14="http://schemas.microsoft.com/office/powerpoint/2010/main" val="323552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282</Words>
  <Application>Microsoft Office PowerPoint</Application>
  <PresentationFormat>Widescreen</PresentationFormat>
  <Paragraphs>66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Play</vt:lpstr>
      <vt:lpstr>Play </vt:lpstr>
      <vt:lpstr>Space Grotesk</vt:lpstr>
      <vt:lpstr>Office Theme</vt:lpstr>
      <vt:lpstr>PowerPoint Presentation</vt:lpstr>
      <vt:lpstr>PowerPoint Presentation</vt:lpstr>
      <vt:lpstr>github.com/theposhwolf/sessions</vt:lpstr>
      <vt:lpstr>Who am I?</vt:lpstr>
      <vt:lpstr>Picture</vt:lpstr>
      <vt:lpstr>Overview</vt:lpstr>
      <vt:lpstr>Prerequisites</vt:lpstr>
      <vt:lpstr>PSCustomObject</vt:lpstr>
      <vt:lpstr>Hash tables</vt:lpstr>
      <vt:lpstr>Demo</vt:lpstr>
      <vt:lpstr>Moral of the demo</vt:lpstr>
      <vt:lpstr>Questions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Anthony Howell</cp:lastModifiedBy>
  <cp:revision>48</cp:revision>
  <dcterms:created xsi:type="dcterms:W3CDTF">2022-12-09T06:31:24Z</dcterms:created>
  <dcterms:modified xsi:type="dcterms:W3CDTF">2024-04-10T21:56:37Z</dcterms:modified>
  <cp:category/>
</cp:coreProperties>
</file>